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キーボード用クッションケース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/W490×D20×H210mm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、参考有効内寸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/W455×D40×H180mm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機能：■軽くてソフトな手触り　■有線タイプのフルキーボードにも対応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テレワークでフルキーボードを持ち運ぶ際に便利な、ファスナータイプのキーボード用クッションケース。ソフトな手触りのウレタンクッションがキーボードを優しく保護します。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C37B950-F865-642A-3BAA-A321DA9B4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71" y="1381780"/>
            <a:ext cx="3642848" cy="36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2024-07-25T02:25:56Z</dcterms:modified>
</cp:coreProperties>
</file>