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1" d="100"/>
          <a:sy n="91" d="100"/>
        </p:scale>
        <p:origin x="558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サンワサプライ マルチクッションケース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(11.6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インチ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)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9255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素材：表装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ポリエステル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サイズ：外寸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/W340×D20×H240mm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、参考収納寸法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/W310×D22×H210mm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58g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機能：軽くてソフトな手触り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備考：対応機種：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11.6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インチワイドまでのノートパソコン、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10.9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インチワイドまでのタブレット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タブレットや</a:t>
            </a:r>
            <a:r>
              <a:rPr lang="en-US" altLang="ja-JP" sz="1600" dirty="0"/>
              <a:t>11.6</a:t>
            </a:r>
            <a:r>
              <a:rPr lang="ja-JP" altLang="en-US" sz="1600" dirty="0"/>
              <a:t>型ワイドまでのノートパソコンの収納に最適な、ファスナータイプのマルチクッションケース。ソフトな手触りのウレタンクッションが、機器をやさしく保護してくれます。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AC2EEEF9-9A09-722D-0384-BA6A27EBFF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815" y="1321669"/>
            <a:ext cx="3697671" cy="3697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551</TotalTime>
  <Words>103</Words>
  <Application>Microsoft Office PowerPoint</Application>
  <PresentationFormat>画面に合わせる (4:3)</PresentationFormat>
  <Paragraphs>16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236</cp:revision>
  <cp:lastPrinted>2021-07-20T08:57:41Z</cp:lastPrinted>
  <dcterms:created xsi:type="dcterms:W3CDTF">2021-06-21T09:41:39Z</dcterms:created>
  <dcterms:modified xsi:type="dcterms:W3CDTF">2024-07-25T02:25:56Z</dcterms:modified>
</cp:coreProperties>
</file>