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474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取っ手付きノート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インナーケース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(11.6</a:t>
            </a:r>
            <a:r>
              <a:rPr lang="ja-JP" altLang="en-US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インチ用・ブラック・スリム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サイズ：内寸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/W300×D25×H220mm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、外寸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/W310×D30×H235mm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機能：■三辺オープンタイプでケースを開いてそのままノートパソコンが使用可能　■フロントのファスナーポケットにはマウスや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アダプタなどを収納可能　■持ち運びや鞄からの出し入れに便利なハンドル付き　■インナーにしてもかさばらないスリムタイプ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備考：対応機種：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インチワイドまでのノートパソコン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取っ手付きで、持ち運びや出し入れに便利な</a:t>
            </a:r>
            <a:r>
              <a:rPr lang="en-US" altLang="ja-JP" sz="1600" dirty="0"/>
              <a:t>11.6</a:t>
            </a:r>
            <a:r>
              <a:rPr lang="ja-JP" altLang="en-US" sz="1600" dirty="0"/>
              <a:t>インチワイド対応の開いてすぐに使えるノート</a:t>
            </a:r>
            <a:r>
              <a:rPr lang="en-US" altLang="ja-JP" sz="1600" dirty="0"/>
              <a:t>PC</a:t>
            </a:r>
            <a:r>
              <a:rPr lang="ja-JP" altLang="en-US" sz="1600" dirty="0"/>
              <a:t>インナーケース。マウスやアダプターなどの周辺機器もポケットに収納して持ち運べます。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D802492-C055-069A-C8BE-460553CC4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30" y="142750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150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2024-07-25T02:25:57Z</dcterms:modified>
</cp:coreProperties>
</file>