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91" d="100"/>
          <a:sy n="91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サンワサプライ 取っ手付きノート</a:t>
            </a:r>
            <a:r>
              <a:rPr lang="en-US" altLang="ja-JP" sz="16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PC</a:t>
            </a:r>
            <a:r>
              <a:rPr lang="ja-JP" altLang="en-US" sz="16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インナーケース</a:t>
            </a:r>
            <a:r>
              <a:rPr lang="en-US" altLang="ja-JP" sz="16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(13.3</a:t>
            </a:r>
            <a:r>
              <a:rPr lang="ja-JP" altLang="en-US" sz="16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インチ対応・再生ポリエステル使用</a:t>
            </a:r>
            <a:r>
              <a:rPr lang="en-US" altLang="ja-JP" sz="16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endParaRPr lang="ja-JP" altLang="en-US" sz="16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素材：表装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ポリエステル（リサイクル）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サイズ：外寸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/W345×D35×H255mm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、参考収納寸法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/W330×D30×H240mm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158g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備考：対応機種：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13.3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インチワイドまでのノートパソコン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使用済ペットボトルで作った再生ポリエステルを</a:t>
            </a:r>
            <a:r>
              <a:rPr lang="en-US" altLang="ja-JP" sz="1600" dirty="0"/>
              <a:t>50%</a:t>
            </a:r>
            <a:r>
              <a:rPr lang="ja-JP" altLang="en-US" sz="1600" dirty="0"/>
              <a:t>以上使用！</a:t>
            </a:r>
            <a:r>
              <a:rPr lang="en-US" altLang="ja-JP" sz="1600" dirty="0"/>
              <a:t>13.3</a:t>
            </a:r>
            <a:r>
              <a:rPr lang="ja-JP" altLang="en-US" sz="1600" dirty="0"/>
              <a:t>インチワイドまでのノートパソコンを収納できる、開いてすぐ使える三辺オープンタイプの取っ手付きインナーケース。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4AEA04EA-3A61-AA23-98DA-8998853C17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90887"/>
            <a:ext cx="3660037" cy="3660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825</TotalTime>
  <Words>102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253</cp:revision>
  <cp:lastPrinted>2021-07-20T08:57:41Z</cp:lastPrinted>
  <dcterms:created xsi:type="dcterms:W3CDTF">2021-06-21T09:41:39Z</dcterms:created>
  <dcterms:modified xsi:type="dcterms:W3CDTF">2024-08-22T06:39:36Z</dcterms:modified>
</cp:coreProperties>
</file>