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取っ手付きノート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PC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インナーケース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(13.3</a:t>
            </a:r>
            <a:r>
              <a:rPr lang="ja-JP" altLang="en-US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インチ用・ブラック・スリム</a:t>
            </a:r>
            <a:r>
              <a:rPr lang="en-US" altLang="ja-JP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素材：表装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サイズ：内寸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/W330×D30×H240mm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/W345×D35×H255mm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178g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機能：■三辺オープンタイプでケースを開いてそのままノートパソコンが使用可能　■フロントのファスナーポケットにはマウスや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アダプタなどを収納可能　■持ち運びや鞄からの出し入れに便利なハンドル付き　■インナーにしてもかさばらないスリムタイプ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13.3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インチワイドまでのノートパソコン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サイドポケットにマウスやアダプターなどの周辺機器もポケットに収納できる！取っ手付きで、持ち運びや出し入れに便利な</a:t>
            </a:r>
            <a:r>
              <a:rPr lang="en-US" altLang="ja-JP" sz="1600" dirty="0"/>
              <a:t>13.3</a:t>
            </a:r>
            <a:r>
              <a:rPr lang="ja-JP" altLang="en-US" sz="1600" dirty="0"/>
              <a:t>インチワイド対応の開いてすぐ使えるノート</a:t>
            </a:r>
            <a:r>
              <a:rPr lang="en-US" altLang="ja-JP" sz="1600" dirty="0"/>
              <a:t>PC</a:t>
            </a:r>
            <a:r>
              <a:rPr lang="ja-JP" altLang="en-US" sz="1600" dirty="0"/>
              <a:t>インナーケース。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E3B574F-2152-F4AC-AA31-E294937EC2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621" y="1395492"/>
            <a:ext cx="3540016" cy="354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148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2024-08-22T07:24:08Z</dcterms:modified>
</cp:coreProperties>
</file>