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>
        <p:scale>
          <a:sx n="90" d="100"/>
          <a:sy n="90" d="100"/>
        </p:scale>
        <p:origin x="12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取っ手付きノート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インナーケース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(15.6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インチ用・ブラック・スリム</a:t>
            </a:r>
            <a:r>
              <a:rPr lang="en-US" altLang="ja-JP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ポリエステル（リサイクル）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サイズ：外寸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/W410×D35×H290mm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、参考収納寸法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/W395×D30×H275mm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機能：■全体重量の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％以上にリサイクル材料を使用　■三辺オープンタイプでケースを開いてそのままノートパソコンが使用可能　■フロントのファスナーポケットにはマウスや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アダプタなどを収納可能　■持ち運びや鞄からの出し入れに便利な取っ手付き　■撥水加工あり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取っ手が付いて持ち運びや出し入れに便利！</a:t>
            </a:r>
            <a:r>
              <a:rPr lang="en-US" altLang="ja-JP" sz="1600" dirty="0"/>
              <a:t>15.6</a:t>
            </a:r>
            <a:r>
              <a:rPr lang="ja-JP" altLang="en-US" sz="1600" dirty="0"/>
              <a:t>インチワイドまでのノートパソコンに対応したインナーケース。フロントのファスナーポケットにはマウスや</a:t>
            </a:r>
            <a:r>
              <a:rPr lang="en-US" altLang="ja-JP" sz="1600" dirty="0"/>
              <a:t>AC</a:t>
            </a:r>
            <a:r>
              <a:rPr lang="ja-JP" altLang="en-US" sz="1600" dirty="0"/>
              <a:t>アダプターなどを収納できます。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2" name="図 81">
            <a:extLst>
              <a:ext uri="{FF2B5EF4-FFF2-40B4-BE49-F238E27FC236}">
                <a16:creationId xmlns:a16="http://schemas.microsoft.com/office/drawing/2014/main" id="{532A2C8B-A878-165E-DDF4-78AB4F839B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624" y="1425957"/>
            <a:ext cx="3561464" cy="356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973</TotalTime>
  <Words>153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2024-08-21T06:30:43Z</dcterms:modified>
</cp:coreProperties>
</file>