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サンワサプライ DisplayPortAltモード Type-C ACTIVEケーブル（ブラック・5m） (8.1Gbps×4)</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機能 : ■カラー：ブラック ■コネクタ形状：USB Type-Cコネクタオス−USB Type-Cコネクタオス（DisplayPort Altモード対応） ■ケーブル長：約5m ■ケーブル径：約4.9mm ■USB PD（USB Power Delivery）：60W対応（最大 DC20V/</a:t>
            </a:r>
            <a:r>
              <a:rPr lang="ja" sz="900">
                <a:solidFill>
                  <a:schemeClr val="dk1"/>
                </a:solidFill>
                <a:latin typeface="Meiryo"/>
                <a:ea typeface="Meiryo"/>
                <a:cs typeface="Meiryo"/>
                <a:sym typeface="Meiryo"/>
              </a:rPr>
              <a:t>3A）</a:t>
            </a:r>
            <a:endParaRPr sz="900" dirty="0">
              <a:solidFill>
                <a:schemeClr val="dk1"/>
              </a:solidFill>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パソコンやタブレット、スマートフォンからテレビやモニターに映像出力できる5mのケーブルです。学校や企業の電子黒板に映像を映したい場合などに非常に便利なアイテムです。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126</Words>
  <Application>Microsoft Office PowerPoint</Application>
  <PresentationFormat>画面に合わせる (16:9)</PresentationFormat>
  <Paragraphs>11</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2026-10-30T00:35:14Z</dcterms:modified>
</cp:coreProperties>
</file>