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Type-C-DisplayPort変換ケーブル（ブラック・2m）</a:t>
            </a:r>
            <a:endParaRPr sz="1600"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約96g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 ■コネクタ形状：USB Type-Cコネクタ オス - DisplayPortコネクタ オス（ラッチなし） ■準拠規格：DisplayPort Altモード Ver.1.2 ■解像度：最大3840×2160（4K60Hz対応） ■ケーブル長：約2m（コネクタの両端含む） ■ケーブル外径：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約5.2mm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2mサイズの、Type-CとDisplayPortをつなぐ変換ケーブルです。パソコンやタブレット、スマートフォンからテレビやモニターにつないで映像出力する際に便利なアイテムです。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2</cp:revision>
  <dcterms:modified xsi:type="dcterms:W3CDTF">2026-10-29T08:45:20Z</dcterms:modified>
</cp:coreProperties>
</file>