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Type-C-DisplayPort変換ケーブル (双方向) 3m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 ■コネクタ形状：USB Type-C オス―DisplayPortコネクタ オス（ラッチなし） ■準拠規格：DP altモード/DisplayPort Ver.1.4 ■ケーブル長：約3m（コネクタ両端） ■ケーブル径：約4.9mm ■線材規格：UL20276 ■規格：DisplayPort規格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認証取得品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3ｍサイズの、Type-CとDisplayPortをつなぐ変換ケーブルです。パソコンやスマートフォンとテレビやモニターをつないで映像出力し、またその反対も可能なアイテムです。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画面に合わせる (16:9)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2026-10-29T08:55:34Z</dcterms:modified>
</cp:coreProperties>
</file>