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Type-C-HDMI変換ケーブル（ブラック・2m）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約97g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Type-Cオス-HDMI（HDMIタイプA）オス ■解像度：最大3840×2160（4K60Hz対応） ■ケーブル長：約2m（コネクタの両端含む） ■ケーブル径：約5.2mm ■規格：DP alt mode/HDMI2.0準拠 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2mのType-CからHDMIに変換できるケーブルです。DisplayPort Altモードといって外部ディスプレイへの映像出力が可能なType-C限定となります。ご注意ください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2026-10-30T01:04:39Z</dcterms:modified>
</cp:coreProperties>
</file>