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Type-C-HDMI変換ケーブル（ブラック・3m）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約136g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■カラー：ブラック ■コネクタ形状：USB Type-Cオス-HDMI（HDMIタイプA）オス ■解像度：最大3840×2160（4K60Hz対応） ■ケーブル長：約3m（コネクタの両端含む） ■ケーブル径：5.2mm 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3mのType-CからHDMIに変換できるケーブルです。DisplayPort Altモードといって外部ディスプレイへの映像出力が可能なType-C限定となります。ご注意ください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2026-10-30T01:44:22Z</dcterms:modified>
</cp:coreProperties>
</file>