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Type-C-VGA変換ケーブル（ブラック・1m）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ケーブル被覆材質：PVC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■USB Type-Cオスコネクタ部/約W12.3×D30×H6.5mm（※コネクタシェルを除く） ■VGAコネクタ部/約W33×D54×H14.5mm（※コネクタシェルを除く）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約58g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1mのType-CからVGAに変換できるケーブルです。DisplayPort Altモードといって外部ディスプレイへの映像出力が可能なType-C限定となります。ご注意ください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2026-10-30T02:06:59Z</dcterms:modified>
</cp:coreProperties>
</file>