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USB3.2 Type C Gen2 PD60W対応ケーブル（ブラック・1m）</a:t>
            </a:r>
            <a:endParaRPr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■カラー：ブラック ■コネクタ形状：USB 10Gbps USB Type-Cコネクタオス−USB Type-Cコネクタオス ■ケーブル長：約1m（コネクタの長さも含む） ■ケーブル径：約4.6mm ■線材規格：UL21572 ■USB PD(USB Power Delivery)対応：PD60W・最大DC20V/3A（※eMarker搭載）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DisplayPort Altモードといって映像出力が可能なType-Cの接続ケーブルです。パソコンとUSB周辺機器をつなぐに便利。PC系イベントのノベルティ用などとしても◎！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Office PowerPoint</Application>
  <PresentationFormat>画面に合わせる (16:9)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2026-10-30T02:15:45Z</dcterms:modified>
</cp:coreProperties>
</file>