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Surface Pro 第11/10/9世代用液晶保護反射防止フィルム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材質：接着面/シリコン膜、外側/PET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W282.8×D0.2×H204.2mm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18g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■フィルムサイズ：13インチ（正式なサイズは13.5インチ） ■サイズ（形状）：ワイド ■厚さ：0.2mm ■タイプ：反射防止 ■タッチパネル対応：対応 ■反射率：0.8％ ■透過率：95.7％ ■紫外線カット：99.9％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Surface Pro 第11/10/9世代に対応した、液晶保護反射防止フィルムです。太陽光などの反射を防止してくれるため、明るい場所などでも気にせず使えて便利です。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2026-10-30T03:15:06Z</dcterms:modified>
</cp:coreProperties>
</file>