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サンワサプライ Surface Pro 第11/10/9世代用液晶保護指紋防止光沢フィルム</a:t>
            </a:r>
            <a:endParaRPr i="0" u="none" strike="noStrike" cap="none" dirty="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材質：接着面/シリコン膜、外側/PET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W282.8×D0.2×H204.2mm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18g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■フィルムサイズ：13インチ（正式なサイズは13.5インチ） ■サイズ（形状）：ワイド ■厚さ：0.2mm ■タイプ：指紋防止光沢 ■タッチパネル対応：対応 ■反射率：4.52％ ■透過率：93.5％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他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Surface Pro 第11/10/9世代に対応した、液晶保護指紋防止光沢フィルムです。画面を傷などから守ると同時に指紋の付着を防ぎ、光沢感で清潔に見せてくれるアイテムです。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143</Words>
  <Application>Microsoft Office PowerPoint</Application>
  <PresentationFormat>画面に合わせる (16:9)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2</cp:revision>
  <dcterms:modified xsi:type="dcterms:W3CDTF">2026-10-30T04:39:49Z</dcterms:modified>
</cp:coreProperties>
</file>