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Microsoft Surface Go 4/3/2用抗菌・抗ウイルス光沢フィルム</a:t>
            </a:r>
            <a:endParaRPr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材質：接着面/シリコン膜、外側/PET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W241.6×D0.2×H171.6mm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■サイズ（型）：10.5インチワイド ■厚さ：0.2mm ■タッチパネル：対応 ■透過率：90％ ■ヘイズ：5％±2％ ■グロス（60度）：150％±20％ ■表面硬度（H）：2H以上（※JIS K5600 試験荷重750g） ■抗菌性：あり（富士フィルム社 Hydro Ag＋ VIRUS PLUSフィルム使用） 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Microsoft Surface Go 4/3/2に対応した、抗菌・抗ウイルス光沢フィルムです。菌やウイルスの付着を防いでくれると同時に、美しい光沢感も出せるアイテムです。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2026-10-30T04:48:47Z</dcterms:modified>
</cp:coreProperties>
</file>