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Surface Go 4/3/2用ブルーライトカット指紋反射防止フィルム</a:t>
            </a:r>
            <a:endParaRPr i="0" u="none" strike="noStrike" cap="none" dirty="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材質：接着面/シリコン膜、外側/PET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W241.6×D0.2×H171.6mm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14g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■サイズ（型）：10.5 ■厚さ：0.2mm ■タイプ：ブルーライトカット指紋反射防止 ■タッチパネル：対応 ■反射率：1.69％ ■透過率：78.3％ ■紫外線カット：99.9％ ■表面硬度（H）：2〜3H ■抗菌性：なし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他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Microsoft Surface Go 4/3/2に対応した、ブルーライトカット指紋反射防止フィルムです。目の疲れを軽減してくれると同時に、指紋の付着や反射も防いでくれます。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2026-10-30T05:09:29Z</dcterms:modified>
</cp:coreProperties>
</file>