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グリーンレーザーポインター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素材：材質：真鍮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13×156.4mm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機能：■赤色光よりも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倍視覚的に見やすいとされている緑色光のグリーンレーザーポインターで、観客にわかりやすく説明することが可能。　■緑色のレーザー光線が約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先まで照射できます。（夜間時）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使用環境により異なります。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付属品：単四乾電池（テスト用）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本、取扱説明書、保証書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赤色光よりも</a:t>
            </a:r>
            <a:r>
              <a:rPr lang="en-US" altLang="ja-JP" sz="1600" dirty="0"/>
              <a:t>8</a:t>
            </a:r>
            <a:r>
              <a:rPr lang="ja-JP" altLang="en-US" sz="1600" dirty="0"/>
              <a:t>倍視覚的に見やすいとされている緑色光のグリーンレーザーポインター。胸ポケットに入れて手軽に持ち運べて、プレゼンや講義で顧客にわかりやすく説明することができます。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D7D5B12-FB0A-6075-8AAE-6C7136FB8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2" y="1413720"/>
            <a:ext cx="3641208" cy="36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130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2024-07-25T02:25:58Z</dcterms:modified>
</cp:coreProperties>
</file>