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赤色レーザーポインター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素材：材質：真鍮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13×137mm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（電池を含まず）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機能：■プレゼンの際、サッと取りだせ、手になじんで持ちやすいペン型タイプ　■適度な重さの上質素材、真鍮製のレーザーポインターです。　■通常使われている一般的な単四乾電池式で、連続照射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時間と経済的です。　■赤色の光線を約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先まで照射できます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夜間時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講義やプレゼンの際に、ポケットからサッと取りだせる。手になじんで持ちやすいペン型タイプの赤色光レーザーポインター。単四乾電池式で、連続照射</a:t>
            </a:r>
            <a:r>
              <a:rPr lang="en-US" altLang="ja-JP" sz="1600" dirty="0"/>
              <a:t>30</a:t>
            </a:r>
            <a:r>
              <a:rPr lang="ja-JP" altLang="en-US" sz="1600" dirty="0"/>
              <a:t>時間可能なのでとても経済的です。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0FD9131D-ECA1-DCB7-E5E3-AE53F2B43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69" y="1371516"/>
            <a:ext cx="3662473" cy="36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132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2024-07-25T02:25:58Z</dcterms:modified>
</cp:coreProperties>
</file>