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312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サンワサプライ パワーポインター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2025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樹脂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/W28.5×D140×H16.5mm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、レシーバー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/W12.5×D19.46×H6.6mm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、レシーバー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機能：■ワイヤレスで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PowerPoint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のページ操作が可能なので、手で持ったまま操作ができる。歩きながらのプレゼンも可能。　■大型ボタンでカンタン操作、しかも専用ドライバー不要の簡単接続です。　■レシーバーを本体に収納できるので、コンパクトに持ち運び可能。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付属品：レシーバー、単四乾電池（テスト用）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、取扱説明書、保証書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ワイヤレスで</a:t>
            </a:r>
            <a:r>
              <a:rPr lang="en-US" altLang="ja-JP" sz="1600" dirty="0"/>
              <a:t>PowerPoint</a:t>
            </a:r>
            <a:r>
              <a:rPr lang="ja-JP" altLang="en-US" sz="1600" dirty="0"/>
              <a:t>資料のページ操作が可能な、赤色レーザーパワーポインター。手で持ったまま操作できて、歩きながらのプレゼンも可能！専用ドライバー不要で接続も簡単です。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84D6D306-C0A7-B364-C02B-53088AD283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498" y="1422052"/>
            <a:ext cx="3566780" cy="356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751</TotalTime>
  <Words>155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254</cp:revision>
  <cp:lastPrinted>2021-07-20T08:57:41Z</cp:lastPrinted>
  <dcterms:created xsi:type="dcterms:W3CDTF">2021-06-21T09:41:39Z</dcterms:created>
  <dcterms:modified xsi:type="dcterms:W3CDTF">2024-07-25T02:25:58Z</dcterms:modified>
</cp:coreProperties>
</file>