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84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静音有線光学式マウス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ABS樹脂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W58×D104×H38mm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約56g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接続方式：有線（約1.5m）インターフェース：USB1.1（USB 10Gbps/5Gbps/2.0インターフェースでもご使用になれます）コネクタ形状：USB Aコネクタ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: 取扱説明書・保証書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ボタン：左ボタン、右ボタン、ホイール（スクロール）ボタン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公共施設や会議室、夜中の使用にも最適なクリック音とホイール回転音が静かな、PCに差し込むだけで使える簡単接続の有線光学式マウス。開梱しやすくゴミも減らせる紙箱パッケージです。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画面に合わせる (16:9)</PresentationFormat>
  <Paragraphs>14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2026-08-25T05:50:16Z</dcterms:modified>
</cp:coreProperties>
</file>