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BluetoothブルーLEDマウス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W59.7×D99.5×H38.5mm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約44g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適合規格：Bluetooth 5.0 Class2 読み取り形式：光学センサー方式（ブルーLED）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単三乾電池×1（テスト用）、取扱説明書・保証書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ボタン：左ボタン、右ボタン、ホイール（スクロール）ボタン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左右対称でスタンダードなBluetoothのブルーLEDマウス。紙箱パッケージだから、開梱しやすく、開梱後のゴミも減らせるので、大ロットのオリジナルノベルティ製作にも最適です。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2026-08-19T05:55:19Z</dcterms:modified>
</cp:coreProperties>
</file>