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有線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ブルー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マウス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W58.6×D100×H36.2mm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、ケーブル長：約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1.2m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コネクタを搭載したパソコンやタブレットで使用可能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Windows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Mac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両方で使用可能　■差し込むだけで使える手間なし簡単接続　■面倒なソフトのインストールが不要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面倒なソフトのインストール不要！パソコンやタブレットに差し込むだけですぐに使える、</a:t>
            </a:r>
            <a:r>
              <a:rPr lang="en-US" altLang="ja-JP" sz="1600" dirty="0"/>
              <a:t>USB Type-C</a:t>
            </a:r>
            <a:r>
              <a:rPr lang="ja-JP" altLang="en-US" sz="1600" dirty="0"/>
              <a:t>コネクタ搭載の有線ブルー</a:t>
            </a:r>
            <a:r>
              <a:rPr lang="en-US" altLang="ja-JP" sz="1600" dirty="0"/>
              <a:t>LED</a:t>
            </a:r>
            <a:r>
              <a:rPr lang="ja-JP" altLang="en-US" sz="1600" dirty="0"/>
              <a:t>マウス。</a:t>
            </a:r>
            <a:r>
              <a:rPr lang="en-US" altLang="ja-JP" sz="1600" dirty="0"/>
              <a:t>Windows</a:t>
            </a:r>
            <a:r>
              <a:rPr lang="ja-JP" altLang="en-US" sz="1600" dirty="0"/>
              <a:t>・</a:t>
            </a:r>
            <a:r>
              <a:rPr lang="en-US" altLang="ja-JP" sz="1600" dirty="0"/>
              <a:t>Mac</a:t>
            </a:r>
            <a:r>
              <a:rPr lang="ja-JP" altLang="en-US" sz="1600" dirty="0"/>
              <a:t>両方に対応します。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03B797E-B602-3C55-1BE3-B61B6FB33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92" y="1452426"/>
            <a:ext cx="3575899" cy="357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111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2024-07-25T02:25:59Z</dcterms:modified>
</cp:coreProperties>
</file>