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有線光学式マウス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(USB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接続・ブラック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W60×D102×H39mm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、ケーブル長：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1.2m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機能：■スタンダードな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ボタン　■差し込むだけで使える手間なし簡単接続で、面倒なソフトのインストールが不要　■手首一振りで画面の端までカーソル移動が可能な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カウント高分解能で、エクセルなどの表計算も快適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スタンダードな</a:t>
            </a:r>
            <a:r>
              <a:rPr lang="en-US" altLang="ja-JP" sz="1600" dirty="0"/>
              <a:t>3</a:t>
            </a:r>
            <a:r>
              <a:rPr lang="ja-JP" altLang="en-US" sz="1600" dirty="0"/>
              <a:t>ボタンの有線光学式マウス。面倒なソフトのインストールが不要で、端末に差し込むだけですぐに使用できます。紙箱パッケージなのでまとめ買い用にも最適です。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0BBE449-E88C-2B53-0B56-282BCC55F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57" y="1338123"/>
            <a:ext cx="3691633" cy="36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127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2024-07-25T02:26:00Z</dcterms:modified>
</cp:coreProperties>
</file>