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8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ワイヤレスブルーLEDマウス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W59.7×D99.5×H38.5mm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約44g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接続方式：2.4GHzワイヤレス（マウス・レシーバー間のIDは固定です）インターフェース：USB1.1（USB 10Gbps/5Gbps/2.0インターフェースでもご使用になれます）コネクタ形状：USB Aコネクタ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レシーバー、単三乾電池（テスト用）、取扱説明書・保証書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スタンダードな左右対称デザインを採用した、ワイヤレスのブルーLEDマウス。開梱しやすく、開梱後のゴミも減らせる紙箱パッケージなので、大ロットのオリジナルノベルティ製作にも最適です。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</Words>
  <Application>Microsoft Office PowerPoint</Application>
  <PresentationFormat>画面に合わせる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2026-08-19T06:25:17Z</dcterms:modified>
</cp:coreProperties>
</file>