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充電式ワイヤレスブルーLEDマウス</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マウス/約W60×D105×H40mm レシーバー/約W14.8×D19×H6.5mm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マウス/約78.5g レシーバー/約2g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a:solidFill>
                  <a:schemeClr val="dk1"/>
                </a:solidFill>
                <a:latin typeface="Meiryo"/>
                <a:ea typeface="Meiryo"/>
                <a:cs typeface="Meiryo"/>
                <a:sym typeface="Meiryo"/>
              </a:rPr>
              <a:t>付属品 </a:t>
            </a:r>
            <a:r>
              <a:rPr lang="ja" sz="900" dirty="0">
                <a:solidFill>
                  <a:schemeClr val="dk1"/>
                </a:solidFill>
                <a:latin typeface="Meiryo"/>
                <a:ea typeface="Meiryo"/>
                <a:cs typeface="Meiryo"/>
                <a:sym typeface="Meiryo"/>
              </a:rPr>
              <a:t>: レシーバー、充電用ケーブル（約80cm）×1、取扱説明書</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ボタン：2ボタン、ホイール（スクロール）ボタン 充電ポート：microUSB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充電式のワイヤレスブルーLEDマウスは、付属のUSBケーブルで繰り返し充電して使えて電池交換も不要なのでとても経済的です。オリジナルノベルティ製作用としても人気の高い商品です。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115</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2026-08-19T07:03:07Z</dcterms:modified>
</cp:coreProperties>
</file>