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84"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サンワサプライ ワイヤレス IR LEDマウス</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マウス/約W59.2×D100.4×H35.1mm レシーバー/W14.6×D19.1×H6.1mm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マウス/約54g（電池含まず）レシーバー/約2g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a:solidFill>
                  <a:schemeClr val="dk1"/>
                </a:solidFill>
                <a:latin typeface="Meiryo"/>
                <a:ea typeface="Meiryo"/>
                <a:cs typeface="Meiryo"/>
                <a:sym typeface="Meiryo"/>
              </a:rPr>
              <a:t>付属品 </a:t>
            </a:r>
            <a:r>
              <a:rPr lang="ja" sz="900" dirty="0">
                <a:solidFill>
                  <a:schemeClr val="dk1"/>
                </a:solidFill>
                <a:latin typeface="Meiryo"/>
                <a:ea typeface="Meiryo"/>
                <a:cs typeface="Meiryo"/>
                <a:sym typeface="Meiryo"/>
              </a:rPr>
              <a:t>: レシーバー、単三乾電池×1（テスト用）、取扱説明書</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備考 : ボタン：2ボタン、ホイール（スクロール）ボタン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IR LED・赤外線LEDを搭載した省電力なワイヤレスマウス。約2年間電池交換が不要で、長く使えてとても経済的です。毎日使えるオリジナルノベルティを製作したいという方にお勧めです。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122</Words>
  <Application>Microsoft Office PowerPoint</Application>
  <PresentationFormat>画面に合わせる (16:9)</PresentationFormat>
  <Paragraphs>14</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2026-08-19T07:11:52Z</dcterms:modified>
</cp:coreProperties>
</file>