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USB Type C（L型）-HDMI変換アダプタ（4K/30Hz）</a:t>
            </a:r>
            <a:endParaRPr sz="16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W44×D23×H12mm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約22g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【USB】■インターフェース規格：USB 5Gbps（USB3.2 Gen1/3.1 Gen1/3.0）準拠 ■コネクタ形状：パソコン接続側/USB Type-C ■電源：バスパワー 【映像出力ポート】■ポート形状：HDMIタイプA（19pin）メス 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DisplayPort Alt Mode対応のUSB Type-Cポートから、HDMI（4K/30Hz）で映像出力できる変換アダプタ。接続部分がスッキリまとまりやすくて◎！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2026-10-30T05:15:06Z</dcterms:modified>
</cp:coreProperties>
</file>