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Bluetooth骨伝導ヘッドセット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約W139×D110×H48mm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約34g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■適合規格：Bluetooth 5.3 ■伝送方式：GFSK ■通信距離：最大約10m（※使用環境によって異なります。） ■周波数範囲：2.402〜2.480GHz ■送信出力：Class2 ■対応プロファイル： A2DP、AVRCP、HFP ■対応コーデック：SBC 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耳を塞がないため、周りの音をしっかり聞きながらも作業ができるBluetooth骨伝導ヘッドセット。単一指向のロングマイクのため、クリアな音声を相手に届けられます。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2026-10-30T06:09:31Z</dcterms:modified>
</cp:coreProperties>
</file>