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Bluetoothステレオヘッドセット（クレードル付き・デュアルマイク）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■ヘッドセット：約W171×D66×H186mm ■クレードル：約W102×D78×H119mm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■ヘッドセット：約145g ■クレードル：約182g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■適合規格：Bluetooth 5.1/QCC3024 ■接続方式：Bluetooth、USB ■伝送方式：GFSK ■周波数範囲：2.402〜2.480GHz ■通信距離：10m ■送信出力：Class2 ■再生周波数帯域：20〜20000Hz 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デュアルマイクとノイズキャンセル機能搭載で、周りに多少の雑音があってもこちらの声がクリアに相手伝わり、また向こうの声もしっかり聞こえてWEB会議に最適なヘッドセット。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2026-10-30T06:14:54Z</dcterms:modified>
</cp:coreProperties>
</file>