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96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サンワサプライ ハンドマイク型拡声器スピーカー</a:t>
            </a:r>
            <a:endParaRPr sz="1800" i="0" u="none" strike="noStrike" cap="non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W61×D61×H193mm（マイク側(持ち手側)サイズ/直径32.3mm/スピーカー側サイズ/直径61mm）</a:t>
            </a:r>
            <a:r>
              <a:rPr lang="ja-JP" altLang="en-US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　</a:t>
            </a: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約150g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機能 : 【スピーカー部】■実用最大出力：10W ■周波数特性：150Hz〜15000Hz ■スピーカー形式：密閉型フルレンジスピーカー ■スピーカーサイズ：2インチ（直径約50.0mm） ■ロードインピーダンス：4Ω</a:t>
            </a:r>
            <a:r>
              <a:rPr lang="ja-JP" altLang="en-US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他</a:t>
            </a:r>
            <a:endParaRPr dirty="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スリムでコンパクトなサイズ感のため、持ち歩きに便利なハンドマイク型拡声器スピーカーです。ワンタッチで電源のオンオフが可能。USB充電式のためワイヤレスで使い勝手抜群。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117</Words>
  <Application>Microsoft Office PowerPoint</Application>
  <PresentationFormat>画面に合わせる (16:9)</PresentationFormat>
  <Paragraphs>12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KILAMEK119</cp:lastModifiedBy>
  <cp:revision>1</cp:revision>
  <dcterms:modified xsi:type="dcterms:W3CDTF">2026-10-29T01:51:51Z</dcterms:modified>
</cp:coreProperties>
</file>