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ハンドマイク型ポータブル拡声器スピーカー(Bluetooth対応</a:t>
            </a:r>
            <a:r>
              <a:rPr lang="ja" sz="18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)</a:t>
            </a:r>
            <a:endParaRPr sz="18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W63.5×D63.5×H255mm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約220g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【スピーカー】■カラー：ブラック ■実用最大出力：5W ■周波数特性：200〜12000Hz ■スピーカー形式：密閉式フルレンジスピーカーシステム ■スピーカーサイズ：2インチ（直径約50mm） ■ロードインピーダンス：4Ω ■電源：内蔵リチウムイオン電池（容量/1300mAh）、またはUSBポートより給電（DC5V1A）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Bluetooth対応のハンドマイク型ポータブル拡声器スピーカーです。スリムコンパクトなサイズ感のため、持ち歩きにも便利。授業や小規模ミーティングにはおすすめのアイテムです。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2026-10-29T03:12:02Z</dcterms:modified>
</cp:coreProperties>
</file>