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サンワサプライ すべり止めマット（320×200mm）</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材質：発泡塩化ビニール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W320×D200×H3mm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備考 : ■設置する機器の大きさに合わせて、ハサミで自由にカットできます。</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320×200mmサイズのすべり止めマット。ファックスやコピー機本体の下に敷くだけで横滑りを抑制してくれる便利アイテムです。イベント等でのちょっとしたノベルティなどにもおすすめ。</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