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サンワサプライ Microsoft Surface Go 1/2/3/4用保護ケース</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W185×D20×H250mm</a:t>
            </a:r>
            <a:r>
              <a:rPr lang="ja-JP" altLang="en-US" sz="900">
                <a:solidFill>
                  <a:schemeClr val="dk1"/>
                </a:solidFill>
                <a:latin typeface="Meiryo"/>
                <a:ea typeface="Meiryo"/>
                <a:cs typeface="Meiryo"/>
                <a:sym typeface="Meiryo"/>
              </a:rPr>
              <a:t>　</a:t>
            </a:r>
            <a:r>
              <a:rPr lang="ja" sz="900">
                <a:solidFill>
                  <a:schemeClr val="dk1"/>
                </a:solidFill>
                <a:latin typeface="Meiryo"/>
                <a:ea typeface="Meiryo"/>
                <a:cs typeface="Meiryo"/>
                <a:sym typeface="Meiryo"/>
              </a:rPr>
              <a:t>重量 </a:t>
            </a:r>
            <a:r>
              <a:rPr lang="ja" sz="900" dirty="0">
                <a:solidFill>
                  <a:schemeClr val="dk1"/>
                </a:solidFill>
                <a:latin typeface="Meiryo"/>
                <a:ea typeface="Meiryo"/>
                <a:cs typeface="Meiryo"/>
                <a:sym typeface="Meiryo"/>
              </a:rPr>
              <a:t>: 260g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注意事項 : ■Surface Go 1/2/3/4対応用（※Surface Pro7/Pro Xには対応していません。）</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■純正のキーボード（タイプカバー）を装着したまま、使用、持ち運びが可能です。 ■Surface Go本体のスタンド機能を利用して横置きスタンドとして使用できます。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Microsoft Surface Go 1/2/3/4専用のプロテクトケースです。タイプカバーごと収納できるため非常に便利。オリジナルの名入れプリントも承っております。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134</Words>
  <Application>Microsoft Office PowerPoint</Application>
  <PresentationFormat>画面に合わせる (16:9)</PresentationFormat>
  <Paragraphs>13</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2026-10-30T07:27:15Z</dcterms:modified>
</cp:coreProperties>
</file>