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4"/>
  </p:notesMasterIdLst>
  <p:sldIdLst>
    <p:sldId id="256" r:id="rId3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8" d="100"/>
          <a:sy n="98" d="100"/>
        </p:scale>
        <p:origin x="96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9" name="Google Shape;129;g3ee9a3f9409_2_7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g3ee9a3f9409_2_7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1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 スライド" type="title">
  <p:cSld name="TITLE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dist="508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コンテンツ" type="obj">
  <p:cSld name="OBJEC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7" name="Google Shape;67;p15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5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5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セクション見出し" type="secHead">
  <p:cSld name="SECTION_HEAD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73" name="Google Shape;73;p16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6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6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 つのコンテンツ" type="twoObj">
  <p:cSld name="TWO_OBJECTS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7"/>
          <p:cNvSpPr txBox="1">
            <a:spLocks noGrp="1"/>
          </p:cNvSpPr>
          <p:nvPr>
            <p:ph type="body" idx="2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0" name="Google Shape;80;p17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7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比較" type="twoTxTwoObj">
  <p:cSld name="TWO_OBJECTS_WITH_TEXT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8"/>
          <p:cNvSpPr txBox="1"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body" idx="2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18"/>
          <p:cNvSpPr txBox="1">
            <a:spLocks noGrp="1"/>
          </p:cNvSpPr>
          <p:nvPr>
            <p:ph type="body" idx="3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88" name="Google Shape;88;p18"/>
          <p:cNvSpPr txBox="1">
            <a:spLocks noGrp="1"/>
          </p:cNvSpPr>
          <p:nvPr>
            <p:ph type="body" idx="4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9" name="Google Shape;89;p18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8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のみ" type="titleOnly">
  <p:cSld name="TITLE_ONLY"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9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9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9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白紙" type="blank">
  <p:cSld name="BLANK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コンテンツ" type="objTx">
  <p:cSld name="OBJECT_WITH_CAPTION_TEXT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1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2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付きの図" type="picTx">
  <p:cSld name="PICTURE_WITH_CAPTION_TEX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22"/>
          <p:cNvSpPr>
            <a:spLocks noGrp="1"/>
          </p:cNvSpPr>
          <p:nvPr>
            <p:ph type="pic" idx="2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>
            <a:spLocks noGrp="1"/>
          </p:cNvSpPr>
          <p:nvPr>
            <p:ph type="body" idx="1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12" name="Google Shape;112;p22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2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2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タイトルと縦書きテキスト" type="vertTx">
  <p:cSld name="VERTICAL_TEXT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3"/>
          <p:cNvSpPr txBox="1">
            <a:spLocks noGrp="1"/>
          </p:cNvSpPr>
          <p:nvPr>
            <p:ph type="body" idx="1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8" name="Google Shape;118;p2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2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縦書きタイトルと&#10;縦書きテキスト" type="vertTitleAndTx">
  <p:cSld name="VERTICAL_TITLE_AND_VERTICAL_TEXT"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>
            <a:spLocks noGrp="1"/>
          </p:cNvSpPr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24"/>
          <p:cNvSpPr txBox="1">
            <a:spLocks noGrp="1"/>
          </p:cNvSpPr>
          <p:nvPr>
            <p:ph type="body" idx="1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4" name="Google Shape;124;p24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5" name="Google Shape;125;p24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4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サンワサプライ ショルダーベルト付き11型タブレットPCケース（耐衝撃・防塵・防滴タイプ）</a:t>
            </a:r>
            <a:endParaRPr sz="1200" i="0" u="none" strike="noStrike" cap="none" dirty="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6800" rIns="0" bIns="468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材質：PU（ポリウレタン）、PVC（ポリ塩化ビニル）、低反発ウレタン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W230×D28×H325mm（参考収納寸法/最大W190×D12×H255mm）</a:t>
            </a:r>
            <a:r>
              <a:rPr lang="ja-JP" altLang="en-US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　</a:t>
            </a: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452g</a:t>
            </a:r>
            <a:endParaRPr sz="900" dirty="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dirty="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機能 : ■ショルダーベルト長：最長/139cm・最短/86cm（※フックの先端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から）</a:t>
            </a:r>
            <a:endParaRPr dirty="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w="9525" cap="flat" cmpd="sng">
            <a:solidFill>
              <a:srgbClr val="757070"/>
            </a:solidFill>
            <a:prstDash val="dash"/>
            <a:miter lim="8000"/>
            <a:headEnd type="none" w="sm" len="sm"/>
            <a:tailEnd type="none" w="sm" len="sm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11インチまでのタブレットに対応した、ショルダーベルト付きで持ち歩きに便利なタブレットケースです。衝撃や水、ホコリからしっかりと守ってくれるため使い勝手抜群です。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w="19050" cap="flat" cmpd="sng">
            <a:solidFill>
              <a:srgbClr val="1F3864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w="19050" cap="flat" cmpd="sng">
              <a:solidFill>
                <a:srgbClr val="1F3864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w="19050" cap="flat" cmpd="sng">
            <a:solidFill>
              <a:srgbClr val="757070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6800" rIns="0" bIns="45700" anchor="t" anchorCtr="0">
            <a:spAutoFit/>
          </a:bodyPr>
          <a:lstStyle/>
          <a:p>
            <a:pPr marL="0" marR="0" lvl="0" indent="0" algn="l" rtl="0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</Words>
  <Application>Microsoft Office PowerPoint</Application>
  <PresentationFormat>画面に合わせる (16:9)</PresentationFormat>
  <Paragraphs>13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Meiryo</vt:lpstr>
      <vt:lpstr>Arial</vt:lpstr>
      <vt:lpstr>Calibri</vt:lpstr>
      <vt:lpstr>Simple Light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KILAMEK119</cp:lastModifiedBy>
  <cp:revision>2</cp:revision>
  <dcterms:modified xsi:type="dcterms:W3CDTF">2026-10-30T07:57:24Z</dcterms:modified>
</cp:coreProperties>
</file>