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959"/>
    <p:restoredTop sz="94656"/>
  </p:normalViewPr>
  <p:slideViewPr>
    <p:cSldViewPr snapToGrid="0" snapToObjects="1">
      <p:cViewPr varScale="1">
        <p:scale>
          <a:sx n="91" d="100"/>
          <a:sy n="91" d="100"/>
        </p:scale>
        <p:origin x="336" y="9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2024/8/22</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2024/8/22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2024/8/22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サンワサプライ タブレットスリップインケース</a:t>
            </a:r>
            <a:r>
              <a:rPr lang="en-US" altLang="ja-JP" sz="2000" dirty="0">
                <a:solidFill>
                  <a:schemeClr val="bg1"/>
                </a:solidFill>
                <a:latin typeface="Meiryo UI" panose="020B0604030504040204" pitchFamily="34" charset="-128"/>
                <a:ea typeface="Meiryo UI" panose="020B0604030504040204" pitchFamily="34" charset="-128"/>
              </a:rPr>
              <a:t>(10.1</a:t>
            </a:r>
            <a:r>
              <a:rPr lang="ja-JP" altLang="en-US" sz="2000" dirty="0">
                <a:solidFill>
                  <a:schemeClr val="bg1"/>
                </a:solidFill>
                <a:latin typeface="Meiryo UI" panose="020B0604030504040204" pitchFamily="34" charset="-128"/>
                <a:ea typeface="Meiryo UI" panose="020B0604030504040204" pitchFamily="34" charset="-128"/>
              </a:rPr>
              <a:t>インチ用・ブラック</a:t>
            </a:r>
            <a:r>
              <a:rPr lang="en-US" altLang="ja-JP" sz="2000" dirty="0">
                <a:solidFill>
                  <a:schemeClr val="bg1"/>
                </a:solidFill>
                <a:latin typeface="Meiryo UI" panose="020B0604030504040204" pitchFamily="34" charset="-128"/>
                <a:ea typeface="Meiryo UI" panose="020B0604030504040204" pitchFamily="34" charset="-128"/>
              </a:rPr>
              <a:t>) </a:t>
            </a:r>
            <a:endParaRPr lang="ja-JP" altLang="en-US" sz="2000" dirty="0">
              <a:solidFill>
                <a:schemeClr val="bg1"/>
              </a:solidFill>
              <a:latin typeface="Meiryo UI" panose="020B0604030504040204" pitchFamily="34" charset="-128"/>
              <a:ea typeface="Meiryo UI" panose="020B0604030504040204" pitchFamily="34" charset="-128"/>
            </a:endParaRP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1202510"/>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素材：材質：合成ゴム、ポリエステル</a:t>
            </a:r>
          </a:p>
          <a:p>
            <a:r>
              <a:rPr lang="ja-JP" altLang="en-US" sz="900" dirty="0">
                <a:latin typeface="Meiryo UI" panose="020B0604030504040204" pitchFamily="34" charset="-128"/>
                <a:ea typeface="Meiryo UI" panose="020B0604030504040204" pitchFamily="34" charset="-128"/>
              </a:rPr>
              <a:t>サイズ：内寸（参考収納寸法）</a:t>
            </a:r>
            <a:r>
              <a:rPr lang="en-US" altLang="ja-JP" sz="900" dirty="0">
                <a:latin typeface="Meiryo UI" panose="020B0604030504040204" pitchFamily="34" charset="-128"/>
                <a:ea typeface="Meiryo UI" panose="020B0604030504040204" pitchFamily="34" charset="-128"/>
              </a:rPr>
              <a:t>/W192×D18×H275mm</a:t>
            </a:r>
            <a:r>
              <a:rPr lang="ja-JP" altLang="en-US" sz="900" dirty="0">
                <a:latin typeface="Meiryo UI" panose="020B0604030504040204" pitchFamily="34" charset="-128"/>
                <a:ea typeface="Meiryo UI" panose="020B0604030504040204" pitchFamily="34" charset="-128"/>
              </a:rPr>
              <a:t>、外寸</a:t>
            </a:r>
            <a:r>
              <a:rPr lang="en-US" altLang="ja-JP" sz="900" dirty="0">
                <a:latin typeface="Meiryo UI" panose="020B0604030504040204" pitchFamily="34" charset="-128"/>
                <a:ea typeface="Meiryo UI" panose="020B0604030504040204" pitchFamily="34" charset="-128"/>
              </a:rPr>
              <a:t>/W215×D7×H315mm</a:t>
            </a:r>
            <a:r>
              <a:rPr lang="ja-JP" altLang="en-US" sz="900" dirty="0">
                <a:latin typeface="Meiryo UI" panose="020B0604030504040204" pitchFamily="34" charset="-128"/>
                <a:ea typeface="Meiryo UI" panose="020B0604030504040204" pitchFamily="34" charset="-128"/>
              </a:rPr>
              <a:t>　</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縫製品のため、表記のサイズや重量が実際のサイズとは多少異なる場合があります。</a:t>
            </a:r>
          </a:p>
          <a:p>
            <a:r>
              <a:rPr lang="ja-JP" altLang="en-US" sz="900" dirty="0">
                <a:latin typeface="Meiryo UI" panose="020B0604030504040204" pitchFamily="34" charset="-128"/>
                <a:ea typeface="Meiryo UI" panose="020B0604030504040204" pitchFamily="34" charset="-128"/>
              </a:rPr>
              <a:t>重量：約</a:t>
            </a:r>
            <a:r>
              <a:rPr lang="en-US" altLang="ja-JP" sz="900" dirty="0">
                <a:latin typeface="Meiryo UI" panose="020B0604030504040204" pitchFamily="34" charset="-128"/>
                <a:ea typeface="Meiryo UI" panose="020B0604030504040204" pitchFamily="34" charset="-128"/>
              </a:rPr>
              <a:t>90g</a:t>
            </a:r>
          </a:p>
          <a:p>
            <a:r>
              <a:rPr lang="ja-JP" altLang="en-US" sz="900" dirty="0">
                <a:latin typeface="Meiryo UI" panose="020B0604030504040204" pitchFamily="34" charset="-128"/>
                <a:ea typeface="Meiryo UI" panose="020B0604030504040204" pitchFamily="34" charset="-128"/>
              </a:rPr>
              <a:t>機能：■ファスナーや留め具がない、スリップインタイプで出し入れが簡単　■保護力・耐久性に優れたウェットスーツ生地のインナーケース　■やわらかい伸縮素材でフィット感抜群</a:t>
            </a:r>
          </a:p>
          <a:p>
            <a:r>
              <a:rPr lang="ja-JP" altLang="en-US" sz="900" dirty="0">
                <a:latin typeface="Meiryo UI" panose="020B0604030504040204" pitchFamily="34" charset="-128"/>
                <a:ea typeface="Meiryo UI" panose="020B0604030504040204" pitchFamily="34" charset="-128"/>
              </a:rPr>
              <a:t>備考：対応機種：</a:t>
            </a:r>
            <a:r>
              <a:rPr lang="en-US" altLang="ja-JP" sz="900" dirty="0">
                <a:latin typeface="Meiryo UI" panose="020B0604030504040204" pitchFamily="34" charset="-128"/>
                <a:ea typeface="Meiryo UI" panose="020B0604030504040204" pitchFamily="34" charset="-128"/>
              </a:rPr>
              <a:t>10.1</a:t>
            </a:r>
            <a:r>
              <a:rPr lang="ja-JP" altLang="en-US" sz="900" dirty="0">
                <a:latin typeface="Meiryo UI" panose="020B0604030504040204" pitchFamily="34" charset="-128"/>
                <a:ea typeface="Meiryo UI" panose="020B0604030504040204" pitchFamily="34" charset="-128"/>
              </a:rPr>
              <a:t>インチまでのタブレット </a:t>
            </a:r>
            <a:endParaRPr lang="en-US" altLang="ja-JP" sz="900" dirty="0">
              <a:latin typeface="Meiryo UI" panose="020B0604030504040204" pitchFamily="34" charset="-128"/>
              <a:ea typeface="Meiryo UI" panose="020B0604030504040204" pitchFamily="34" charset="-128"/>
            </a:endParaRP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ファスナーや留め具がなく、出し入れ簡単！</a:t>
            </a:r>
            <a:r>
              <a:rPr lang="en-US" altLang="ja-JP" sz="1600" dirty="0"/>
              <a:t>10.1</a:t>
            </a:r>
            <a:r>
              <a:rPr lang="ja-JP" altLang="en-US" sz="1600" dirty="0"/>
              <a:t>インチまでのタブレット</a:t>
            </a:r>
            <a:r>
              <a:rPr lang="en-US" altLang="ja-JP" sz="1600" dirty="0"/>
              <a:t>PC</a:t>
            </a:r>
            <a:r>
              <a:rPr lang="ja-JP" altLang="en-US" sz="1600" dirty="0"/>
              <a:t>に対応するスリップインケース。保護力・耐久性に優れたウェットスーツ生地で、やわらかくてフィット感抜群です。 </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25" name="図 24">
            <a:extLst>
              <a:ext uri="{FF2B5EF4-FFF2-40B4-BE49-F238E27FC236}">
                <a16:creationId xmlns:a16="http://schemas.microsoft.com/office/drawing/2014/main" id="{B50755FA-B060-FE0C-C667-FA7B49F869CC}"/>
              </a:ext>
            </a:extLst>
          </p:cNvPr>
          <p:cNvPicPr>
            <a:picLocks noChangeAspect="1"/>
          </p:cNvPicPr>
          <p:nvPr/>
        </p:nvPicPr>
        <p:blipFill>
          <a:blip r:embed="rId5"/>
          <a:stretch>
            <a:fillRect/>
          </a:stretch>
        </p:blipFill>
        <p:spPr>
          <a:xfrm>
            <a:off x="709624" y="1379623"/>
            <a:ext cx="3560089" cy="356008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962</TotalTime>
  <Words>152</Words>
  <Application>Microsoft Office PowerPoint</Application>
  <PresentationFormat>画面に合わせる (4:3)</PresentationFormat>
  <Paragraphs>15</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261</cp:revision>
  <cp:lastPrinted>2021-07-20T08:57:41Z</cp:lastPrinted>
  <dcterms:created xsi:type="dcterms:W3CDTF">2021-06-21T09:41:39Z</dcterms:created>
  <dcterms:modified xsi:type="dcterms:W3CDTF">2024-08-22T08:56:17Z</dcterms:modified>
</cp:coreProperties>
</file>