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1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タブレット防水防塵ケース（スタンド・ショルダーベルト付き・12.9インチ・ブラック）</a:t>
            </a:r>
            <a:endParaRPr sz="11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材質：本体/PVC（ポリ塩化ビニル） ショルダーベルト/ポリプロピレン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サイズ：外寸/W255×D17×H380mm 参考収納内寸/W220×D10×H306mm ショルダーベルト長/81〜145cm（フックの先端から）重量 : 420g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■カラー：ブラック ■防塵防水規格：IP47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付属品 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: ショルダーベルト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IP47を取得し高い防水性や防塵性を持つ、12.9インチのタブレットケースです。スタンドやカメラ窓、ハンドルベルト付きのため非常に実用的！オリジナル名入れも可能です。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128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2026-10-30T08:49:22Z</dcterms:modified>
</cp:coreProperties>
</file>