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耐震キーボードマット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材質：発泡塩化ビニール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W600×D3×H200mm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■用途に合わせてハサミでご自由にカットできます。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600×200mmサイズのキーボードのすべり止めマットです。下に敷くだけでタイピング中のストレスを軽減してくれます。イベント等でのちょっとしたノベルティ用にもおすすめ。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