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耐震用ストッパー(4本入り)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材質：(1)固定ベースとロックトップ/ABS樹脂 (2)ベルト/エラストマー材 (3)接着パッド/アクリル系接着材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■製品寿命：10年（使用環境によって異なります） ■対象物重量：56kg/4本 ■耐震度：7（JIS C 0040、0041） ■難燃性：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UL94V0 認定品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4本入りの、PC本体やモニター、コピー機などのOA機器の転倒や落下防止に役立つ耐震用ストッパーです。コンパクトな上に、あると便利なアイテムのためノベルティ用にもおすすめ。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2026-10-29T02:46:51Z</dcterms:modified>
</cp:coreProperties>
</file>