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Surface Pro 3〜8、Go1〜4、Surface3用セキュリティ</a:t>
            </a:r>
            <a:endParaRPr sz="1600"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18.8g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■対応スロットサイズ：3×7mm ■取り付け可能スロット：ケンジントン（標準） ■パッケージ形状：ビニール袋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■Surface Pro 8/7+/7/6/2017/4/3、Surface Go 4/3/2/1、Surface 3対応用（※Surface Pro 10/9/Xには対応しません。）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■セット内容：本体×1、取扱説明書×1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Surface Pro 3〜8、Go1〜4、Surface3に対応したクリップ型のセキュリティアイテムです。別売りのセキュリティワイヤーを一緒に使用することで盗難防止になります。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2</cp:revision>
  <dcterms:modified xsi:type="dcterms:W3CDTF">2026-10-30T08:50:36Z</dcterms:modified>
</cp:coreProperties>
</file>