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サンワサプライ Surface Pro 9/10/第11世代用セキュリティ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16.5g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■取り付け可能スロットサイズ：3×7mm ■取り付け可能スロット名称：ケンジントン（標準） ■パッケージ形状：ビニール袋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■Surface Pro 第11世代/10/9対応用（※(1)Surface Pro 8/7+/7/6/2017/4/3、Suface Go 4/3/2/1、Surface 3にはSAN-SLE-23Pが対応します。 (2)Surface Pro Xの対応製品はありません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。）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Surface Pro 9/10/第11世代に対応したクリップ型のセキュリティアイテムです。別売りのセキュリティワイヤーを一緒に使用することで盗難防止になります。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</Words>
  <Application>Microsoft Office PowerPoint</Application>
  <PresentationFormat>画面に合わせる (16:9)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2026-11-02T00:22:13Z</dcterms:modified>
</cp:coreProperties>
</file>