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タブレット汎用セキュリティ10〜13インチ対応（eセキュリティ・ブラック）</a:t>
            </a:r>
            <a:endParaRPr sz="1200" i="0" u="none" strike="noStrike" cap="none" dirty="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サイズ：製品/W54×D28.8×H273.85mm/156g 台座/W117.8×D136.3×H148mm/480g ワイヤー/W28.9×D18×H25.1mm/106g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■カラー：ブラック（本体） ■ワイヤーの輪サイズ：内寸W27×外寸H60mm（上部ワイヤー径4mm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含む）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10〜13インチインチのタブレットに対応した、背面に斜めに取り付けるタイプのスタンド付きセキュリティ。別売りのセキュリティワイヤーと一緒に使用することで、盗難防止に役立ちます。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</Words>
  <Application>Microsoft Office PowerPoint</Application>
  <PresentationFormat>画面に合わせる (16:9)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KILAMEK119</dc:creator>
  <cp:lastModifiedBy>KILAMEK119</cp:lastModifiedBy>
  <cp:revision>1</cp:revision>
  <dcterms:modified xsi:type="dcterms:W3CDTF">2026-11-02T01:27:20Z</dcterms:modified>
</cp:coreProperties>
</file>