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サンワサプライ 超小型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USB2.0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メモリ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(16GB)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W15×D7×H18mm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2.5g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16GB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内蔵でノートパソコンに挿しっぱなしでも邪魔にならない超極小サイズ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ポートに挿すだけですぐ使える　■ストラップホール付き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 2.0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に対応　■ライフボート製セキュリティソフト「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LB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ファイルロック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」「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LB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パソコンロック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」付き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ソフトは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Windows 11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8.1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のみ対応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ノートパソコンに挿しっぱなしでも邪魔にならない！ライフボート製セキュリティソフトも付いた、</a:t>
            </a:r>
            <a:r>
              <a:rPr lang="en-US" altLang="ja-JP" sz="1600" dirty="0"/>
              <a:t>16GB</a:t>
            </a:r>
            <a:r>
              <a:rPr lang="ja-JP" altLang="en-US" sz="1600" dirty="0"/>
              <a:t>内蔵の超小型</a:t>
            </a:r>
            <a:r>
              <a:rPr lang="en-US" altLang="ja-JP" sz="1600" dirty="0"/>
              <a:t>USB2.0</a:t>
            </a:r>
            <a:r>
              <a:rPr lang="ja-JP" altLang="en-US" sz="1600" dirty="0"/>
              <a:t>メモリ。紛失防止に役立つストラップホールも付いています。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EE78C084-572F-97D8-1DBA-DB29DD52B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677" y="1422052"/>
            <a:ext cx="3577413" cy="357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</TotalTime>
  <Words>118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2024-07-25T02:26:01Z</dcterms:modified>
</cp:coreProperties>
</file>