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サンワサプライ Surface用ドッキングステーション</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約W256×D33×H32mm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約160g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■セット内容：本体、取扱説明書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Surfaceにドッキングさせることが可能な、10GbpsUSBのハブです。HDMIやLANポートを搭載しているため非常に使い勝手の良いアイテムでビジネスシーンに役立ちます。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Words>
  <Application>Microsoft Office PowerPoint</Application>
  <PresentationFormat>画面に合わせる (16:9)</PresentationFormat>
  <Paragraphs>13</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2026-11-02T01:55:20Z</dcterms:modified>
</cp:coreProperties>
</file>