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7" d="100"/>
          <a:sy n="87" d="100"/>
        </p:scale>
        <p:origin x="43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USB Type-C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ハブ付き ギガビット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LAN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アダプタ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2025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:W80×D40×H14.5mm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ケーブル長：約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15cm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（コネクタ部除く）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機能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インターフェース規格：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仕様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Ver.3.2 Gen1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USB3.1 Gen1/USB3.0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）準拠（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 Ver.2.0/1.1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上位互換）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※USB3.2 Gen1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USB-IF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 Implementers Forum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）により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USB3.1/3.0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が名称変更されたもので同じ規格です。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コネクタ形状：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USB3.2 Gen1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USB3.1/USB3.0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コネクタ メス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（ダウンストリーム）、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 Type-C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コネクタ メス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（ダウンストリーム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/PD 100W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対応）、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Type-C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コネクタ オス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（アップストリーム）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ギガビット対応の</a:t>
            </a:r>
            <a:r>
              <a:rPr lang="en-US" altLang="ja-JP" sz="1600" dirty="0"/>
              <a:t>LAN</a:t>
            </a:r>
            <a:r>
              <a:rPr lang="ja-JP" altLang="en-US" sz="1600" dirty="0"/>
              <a:t>ポートに変換できるケーブル一体型の</a:t>
            </a:r>
            <a:r>
              <a:rPr lang="en-US" altLang="ja-JP" sz="1600" dirty="0"/>
              <a:t>USB</a:t>
            </a:r>
            <a:r>
              <a:rPr lang="ja-JP" altLang="en-US" sz="1600" dirty="0"/>
              <a:t>ハブ。</a:t>
            </a:r>
            <a:r>
              <a:rPr lang="en-US" altLang="ja-JP" sz="1600" dirty="0"/>
              <a:t>Type-C</a:t>
            </a:r>
            <a:r>
              <a:rPr lang="ja-JP" altLang="en-US" sz="1600" dirty="0"/>
              <a:t>ポートを搭載したパソコンなどであれば、</a:t>
            </a:r>
            <a:r>
              <a:rPr lang="en-US" altLang="ja-JP" sz="1600" dirty="0"/>
              <a:t>LAN</a:t>
            </a:r>
            <a:r>
              <a:rPr lang="ja-JP" altLang="en-US" sz="1600" dirty="0"/>
              <a:t>ケーブルを差し込んでインターネットを利用できます。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EFAE767-0678-D80F-325E-323B59E2D6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120" y="1422052"/>
            <a:ext cx="3584843" cy="35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557</TotalTime>
  <Words>164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2024-07-25T02:26:02Z</dcterms:modified>
</cp:coreProperties>
</file>