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サンワサプライ USB Type-C コンボ スリムハブ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約W87.9×D19.7×H7.4mm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約15g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インターフェース規格：USB仕様 Ver.3.2 Gen1（USB3.1 Gen1/USB3.0）準拠（USB Ver.2.0/1.1上位互換）※USB3.2 Gen1はUSB-IF（USB Implementers Forum）によりUSB3.1/3.0が名称変更されたもので同じ規格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です。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USB Aポート3個とType-Cポートを備え、合計4台のUSB機器を接続することが可能。厚さ約7.4mmで超スリムな高級感のあるアルミボディが特徴のUSB Type-Cハブ。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2026-06-23T02:51:49Z</dcterms:modified>
</cp:coreProperties>
</file>