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HDMI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ポート付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 Type-C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ハブ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W95×D25×H13mm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ケーブル長：約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44g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機能：インターフェース規格：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仕様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Ver3.2 Gen1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USB3.1 Gen1/3.0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）準拠（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 Ver2.0/1.1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上位互換）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※USB3.2 Gen1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USB-IF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 Implementers Forum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）により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USB3.1/3.0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が名称変更されたもので同じ規格です。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ケーブルを</a:t>
            </a:r>
            <a:r>
              <a:rPr lang="en-US" altLang="ja-JP" sz="1600" dirty="0"/>
              <a:t>1</a:t>
            </a:r>
            <a:r>
              <a:rPr lang="ja-JP" altLang="en-US" sz="1600" dirty="0"/>
              <a:t>本</a:t>
            </a:r>
            <a:r>
              <a:rPr lang="en-US" altLang="ja-JP" sz="1600" dirty="0"/>
              <a:t>PC</a:t>
            </a:r>
            <a:r>
              <a:rPr lang="ja-JP" altLang="en-US" sz="1600" dirty="0"/>
              <a:t>に差すだけで周辺機器をまとめて接続できる！最大</a:t>
            </a:r>
            <a:r>
              <a:rPr lang="en-US" altLang="ja-JP" sz="1600" dirty="0"/>
              <a:t>3</a:t>
            </a:r>
            <a:r>
              <a:rPr lang="ja-JP" altLang="en-US" sz="1600" dirty="0"/>
              <a:t>台までの</a:t>
            </a:r>
            <a:r>
              <a:rPr lang="en-US" altLang="ja-JP" sz="1600" dirty="0"/>
              <a:t>USB</a:t>
            </a:r>
            <a:r>
              <a:rPr lang="ja-JP" altLang="en-US" sz="1600" dirty="0"/>
              <a:t>機器と</a:t>
            </a:r>
            <a:r>
              <a:rPr lang="en-US" altLang="ja-JP" sz="1600" dirty="0"/>
              <a:t>HDMI</a:t>
            </a:r>
            <a:r>
              <a:rPr lang="ja-JP" altLang="en-US" sz="1600" dirty="0"/>
              <a:t>ケーブルを接続できる、持運びやすいコンパクトな</a:t>
            </a:r>
            <a:r>
              <a:rPr lang="en-US" altLang="ja-JP" sz="1600" dirty="0"/>
              <a:t>USB Type-C</a:t>
            </a:r>
            <a:r>
              <a:rPr lang="ja-JP" altLang="en-US" sz="1600" dirty="0"/>
              <a:t>ハブケーブル。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7556284-A320-6DFC-9326-53D392D154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635" y="1400846"/>
            <a:ext cx="3628910" cy="362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</TotalTime>
  <Words>113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2024-09-10T01:22:20Z</dcterms:modified>
</cp:coreProperties>
</file>