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コンボハブ（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ポート）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W90.8×D30×H10.8mm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ケーブル長：約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39.2g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付属品：コネクタ形状：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USB3.2 Gen1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USB3.1/USB3.0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USB2.0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メス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（ダウンストリーム）、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 オス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（アップストリーム）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合計</a:t>
            </a:r>
            <a:r>
              <a:rPr lang="en-US" altLang="ja-JP" sz="1600" dirty="0"/>
              <a:t>4</a:t>
            </a:r>
            <a:r>
              <a:rPr lang="ja-JP" altLang="en-US" sz="1600" dirty="0"/>
              <a:t>ポート接続できる</a:t>
            </a:r>
            <a:r>
              <a:rPr lang="en-US" altLang="ja-JP" sz="1600" dirty="0"/>
              <a:t>USB Type-C</a:t>
            </a:r>
            <a:r>
              <a:rPr lang="ja-JP" altLang="en-US" sz="1600" dirty="0"/>
              <a:t>コネクタを採用した、ケーブル一体型のコンポハブ。パスパワータイプで、</a:t>
            </a:r>
            <a:r>
              <a:rPr lang="en-US" altLang="ja-JP" sz="1600" dirty="0"/>
              <a:t>AC</a:t>
            </a:r>
            <a:r>
              <a:rPr lang="ja-JP" altLang="en-US" sz="1600" dirty="0"/>
              <a:t>アダプター不要で、コンパクトに持ち運べてとても便利です。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E2DA6F2-A522-F0DC-4353-AF8080BC5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05" y="1372291"/>
            <a:ext cx="3669486" cy="3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117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2024-07-25T02:26:01Z</dcterms:modified>
</cp:coreProperties>
</file>