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384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USB Type-C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コンボハブ （カードリーダー付き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カラー展開：ホワイト・ブラック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W110×D36×H10mm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ケーブル長：約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コネクタ形状：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USB3.2 Gen1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USB3.1 Gen1/USB3.0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コネクタ メス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（ダウンストリーム）、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USB2.0 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コネクタ メス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（ダウンストリーム）、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Type-C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コネクタ オス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（アップストリーム）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USB3.2</a:t>
            </a:r>
            <a:r>
              <a:rPr lang="ja-JP" altLang="en-US" sz="1600" dirty="0"/>
              <a:t>が</a:t>
            </a:r>
            <a:r>
              <a:rPr lang="en-US" altLang="ja-JP" sz="1600" dirty="0"/>
              <a:t>1</a:t>
            </a:r>
            <a:r>
              <a:rPr lang="ja-JP" altLang="en-US" sz="1600" dirty="0"/>
              <a:t>つと、</a:t>
            </a:r>
            <a:r>
              <a:rPr lang="en-US" altLang="ja-JP" sz="1600" dirty="0"/>
              <a:t>USB3.2</a:t>
            </a:r>
            <a:r>
              <a:rPr lang="ja-JP" altLang="en-US" sz="1600" dirty="0"/>
              <a:t>が</a:t>
            </a:r>
            <a:r>
              <a:rPr lang="en-US" altLang="ja-JP" sz="1600" dirty="0"/>
              <a:t>2</a:t>
            </a:r>
            <a:r>
              <a:rPr lang="ja-JP" altLang="en-US" sz="1600" dirty="0"/>
              <a:t>つ備わったコンポハブに、</a:t>
            </a:r>
            <a:r>
              <a:rPr lang="en-US" altLang="ja-JP" sz="1600" dirty="0"/>
              <a:t>microSD</a:t>
            </a:r>
            <a:r>
              <a:rPr lang="ja-JP" altLang="en-US" sz="1600" dirty="0"/>
              <a:t>カードスロットが付いたブラックのハブケーブル。外出先でも便利な、</a:t>
            </a:r>
            <a:r>
              <a:rPr lang="en-US" altLang="ja-JP" sz="1600" dirty="0"/>
              <a:t>AC</a:t>
            </a:r>
            <a:r>
              <a:rPr lang="ja-JP" altLang="en-US" sz="1600" dirty="0"/>
              <a:t>電源不要のバスパワータイプです。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FD4A14DE-4639-97BC-14E7-644D141EF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652" y="1370597"/>
            <a:ext cx="3635962" cy="36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116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2024-07-25T02:26:03Z</dcterms:modified>
</cp:coreProperties>
</file>