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4"/>
  </p:notesMasterIdLst>
  <p:sldIdLst>
    <p:sldId id="256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1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g3ee9a3f9409_2_7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3ee9a3f9409_2_7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dist="508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2"/>
          <p:cNvSpPr>
            <a:spLocks noGrp="1"/>
          </p:cNvSpPr>
          <p:nvPr>
            <p:ph type="pic" idx="2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サンワサプライ LEDセンサーライト(壁コンセント用)</a:t>
            </a:r>
            <a:endParaRPr sz="1800" i="0" u="none" strike="noStrike" cap="non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本体/W65×D16×H148mm、ホルダー/W70×D47×H64mm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重量 : 本体/約99g、ホルダー/約52g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セット内容：壁コンセント差込プラグ付きソケット </a:t>
            </a:r>
            <a:endParaRPr lang="en-US" altLang="ja"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■光源：昼白色 ■色温度：表面/3000K 上部/25000K </a:t>
            </a:r>
            <a:endParaRPr lang="en-US" altLang="ja"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■調光：表面/電球色 上部/昼白色（面発光LED） ■消費電力：1.0W ■電源：AC100V（50/60Hz） ■連続使用時間：3時間 </a:t>
            </a:r>
            <a:endParaRPr dirty="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w="9525" cap="flat" cmpd="sng">
            <a:solidFill>
              <a:srgbClr val="757070"/>
            </a:solidFill>
            <a:prstDash val="dash"/>
            <a:miter lim="8000"/>
            <a:headEnd type="none" w="sm" len="sm"/>
            <a:tailEnd type="none" w="sm" len="sm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人を感知すると自動的に点灯し、足元を明るく照らしてくれる、壁コンセント用のLEDセンサーライト。災害などの緊急時はホルダーから外し、懐中電灯として利用できるのでとても便利です。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w="19050" cap="flat" cmpd="sng">
              <a:solidFill>
                <a:srgbClr val="1F386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Office PowerPoint</Application>
  <PresentationFormat>画面に合わせる (16:9)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</vt:lpstr>
      <vt:lpstr>Arial</vt:lpstr>
      <vt:lpstr>Calibri</vt:lpstr>
      <vt:lpstr>Simple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KILAMEK119</dc:creator>
  <cp:lastModifiedBy>KILAMEK119</cp:lastModifiedBy>
  <cp:revision>1</cp:revision>
  <dcterms:modified xsi:type="dcterms:W3CDTF">2026-06-12T08:25:33Z</dcterms:modified>
</cp:coreProperties>
</file>